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5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CBD91-C573-4E4F-8D1F-9071F5EF1F8F}" type="datetimeFigureOut">
              <a:rPr lang="en-US" smtClean="0"/>
              <a:t>9/30/2011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476E8-E514-4274-83E0-2A66F3E6C6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CBD91-C573-4E4F-8D1F-9071F5EF1F8F}" type="datetimeFigureOut">
              <a:rPr lang="en-US" smtClean="0"/>
              <a:t>9/30/2011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476E8-E514-4274-83E0-2A66F3E6C6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CBD91-C573-4E4F-8D1F-9071F5EF1F8F}" type="datetimeFigureOut">
              <a:rPr lang="en-US" smtClean="0"/>
              <a:t>9/30/2011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476E8-E514-4274-83E0-2A66F3E6C6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CBD91-C573-4E4F-8D1F-9071F5EF1F8F}" type="datetimeFigureOut">
              <a:rPr lang="en-US" smtClean="0"/>
              <a:t>9/30/2011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476E8-E514-4274-83E0-2A66F3E6C6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CBD91-C573-4E4F-8D1F-9071F5EF1F8F}" type="datetimeFigureOut">
              <a:rPr lang="en-US" smtClean="0"/>
              <a:t>9/30/2011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476E8-E514-4274-83E0-2A66F3E6C6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CBD91-C573-4E4F-8D1F-9071F5EF1F8F}" type="datetimeFigureOut">
              <a:rPr lang="en-US" smtClean="0"/>
              <a:t>9/30/2011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476E8-E514-4274-83E0-2A66F3E6C6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CBD91-C573-4E4F-8D1F-9071F5EF1F8F}" type="datetimeFigureOut">
              <a:rPr lang="en-US" smtClean="0"/>
              <a:t>9/30/2011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476E8-E514-4274-83E0-2A66F3E6C6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CBD91-C573-4E4F-8D1F-9071F5EF1F8F}" type="datetimeFigureOut">
              <a:rPr lang="en-US" smtClean="0"/>
              <a:t>9/30/2011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476E8-E514-4274-83E0-2A66F3E6C6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CBD91-C573-4E4F-8D1F-9071F5EF1F8F}" type="datetimeFigureOut">
              <a:rPr lang="en-US" smtClean="0"/>
              <a:t>9/30/2011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476E8-E514-4274-83E0-2A66F3E6C6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CBD91-C573-4E4F-8D1F-9071F5EF1F8F}" type="datetimeFigureOut">
              <a:rPr lang="en-US" smtClean="0"/>
              <a:t>9/30/2011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476E8-E514-4274-83E0-2A66F3E6C6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CBD91-C573-4E4F-8D1F-9071F5EF1F8F}" type="datetimeFigureOut">
              <a:rPr lang="en-US" smtClean="0"/>
              <a:t>9/30/2011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476E8-E514-4274-83E0-2A66F3E6C6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3CBD91-C573-4E4F-8D1F-9071F5EF1F8F}" type="datetimeFigureOut">
              <a:rPr lang="en-US" smtClean="0"/>
              <a:t>9/30/2011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4476E8-E514-4274-83E0-2A66F3E6C62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1639" t="6557" r="4098" b="54099"/>
          <a:stretch>
            <a:fillRect/>
          </a:stretch>
        </p:blipFill>
        <p:spPr bwMode="auto">
          <a:xfrm>
            <a:off x="0" y="762000"/>
            <a:ext cx="8763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Anamika</dc:creator>
  <cp:lastModifiedBy>Anamika</cp:lastModifiedBy>
  <cp:revision>1</cp:revision>
  <dcterms:created xsi:type="dcterms:W3CDTF">2011-09-30T16:57:31Z</dcterms:created>
  <dcterms:modified xsi:type="dcterms:W3CDTF">2011-09-30T16:58:25Z</dcterms:modified>
</cp:coreProperties>
</file>